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0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2 (A)" id="{4A4D41A7-605C-4261-A3D7-EBFED0F044D5}">
          <p14:sldIdLst>
            <p14:sldId id="280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Week2 (B)" id="{BFD90354-8A57-4912-8FFB-EDC437DF1C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68664-FA55-4F33-989B-FFD751281571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D43E1-4F34-4D40-9F74-D983CCF96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6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1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8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2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6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3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5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0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6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FB4BD-CAE3-4C4E-8E0D-5F9661F8C94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DA8F-9789-4C90-97E5-348297FAD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9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Week2 – Probability &amp;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" b="8837"/>
          <a:stretch/>
        </p:blipFill>
        <p:spPr>
          <a:xfrm>
            <a:off x="0" y="382137"/>
            <a:ext cx="12192000" cy="5868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4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" b="5452"/>
          <a:stretch/>
        </p:blipFill>
        <p:spPr>
          <a:xfrm>
            <a:off x="0" y="313899"/>
            <a:ext cx="12192000" cy="61687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573301" y="6223379"/>
            <a:ext cx="491320" cy="2593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6" b="8836"/>
          <a:stretch/>
        </p:blipFill>
        <p:spPr>
          <a:xfrm>
            <a:off x="0" y="313900"/>
            <a:ext cx="12192000" cy="5936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3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8837"/>
          <a:stretch/>
        </p:blipFill>
        <p:spPr>
          <a:xfrm>
            <a:off x="0" y="341194"/>
            <a:ext cx="12192000" cy="5909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8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4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8"/>
          <a:stretch/>
        </p:blipFill>
        <p:spPr>
          <a:xfrm>
            <a:off x="0" y="1589"/>
            <a:ext cx="12192000" cy="627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"/>
            <a:ext cx="2875864" cy="312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"/>
            <a:ext cx="2875864" cy="3123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b="8239"/>
          <a:stretch/>
        </p:blipFill>
        <p:spPr>
          <a:xfrm>
            <a:off x="0" y="395785"/>
            <a:ext cx="12192000" cy="589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9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0"/>
          <a:stretch/>
        </p:blipFill>
        <p:spPr>
          <a:xfrm>
            <a:off x="0" y="1589"/>
            <a:ext cx="12192000" cy="62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7"/>
          <a:stretch/>
        </p:blipFill>
        <p:spPr>
          <a:xfrm>
            <a:off x="0" y="1588"/>
            <a:ext cx="12192000" cy="624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" b="8241"/>
          <a:stretch/>
        </p:blipFill>
        <p:spPr>
          <a:xfrm>
            <a:off x="0" y="382137"/>
            <a:ext cx="12192000" cy="5909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53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1"/>
          <a:stretch/>
        </p:blipFill>
        <p:spPr>
          <a:xfrm>
            <a:off x="0" y="1589"/>
            <a:ext cx="12192000" cy="6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5" b="9036"/>
          <a:stretch/>
        </p:blipFill>
        <p:spPr>
          <a:xfrm>
            <a:off x="0" y="477672"/>
            <a:ext cx="12192000" cy="5759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5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6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-214313"/>
            <a:ext cx="12954000" cy="7286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1" y="3176"/>
            <a:ext cx="1309190" cy="39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9744502" y="6857999"/>
            <a:ext cx="2729552" cy="21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23427" y="6209731"/>
            <a:ext cx="723331" cy="862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9388"/>
          <a:stretch/>
        </p:blipFill>
        <p:spPr>
          <a:xfrm>
            <a:off x="0" y="968992"/>
            <a:ext cx="12192000" cy="51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8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Types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14693"/>
          <a:stretch/>
        </p:blipFill>
        <p:spPr>
          <a:xfrm>
            <a:off x="0" y="449943"/>
            <a:ext cx="12192000" cy="5399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175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2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3" y="1588"/>
            <a:ext cx="1309190" cy="3978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2614" y="6182435"/>
            <a:ext cx="2429301" cy="673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6" b="8838"/>
          <a:stretch/>
        </p:blipFill>
        <p:spPr>
          <a:xfrm>
            <a:off x="0" y="313899"/>
            <a:ext cx="12192000" cy="5936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4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 b="7045"/>
          <a:stretch/>
        </p:blipFill>
        <p:spPr>
          <a:xfrm>
            <a:off x="0" y="300251"/>
            <a:ext cx="12192000" cy="6073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8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8837"/>
          <a:stretch/>
        </p:blipFill>
        <p:spPr>
          <a:xfrm>
            <a:off x="0" y="327546"/>
            <a:ext cx="12192000" cy="5923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" b="8837"/>
          <a:stretch/>
        </p:blipFill>
        <p:spPr>
          <a:xfrm>
            <a:off x="0" y="245660"/>
            <a:ext cx="12192000" cy="6005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2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" b="9235"/>
          <a:stretch/>
        </p:blipFill>
        <p:spPr>
          <a:xfrm>
            <a:off x="0" y="245660"/>
            <a:ext cx="12192000" cy="5977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8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8216</TotalTime>
  <Words>8</Words>
  <Application>Microsoft Office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Week2 – Probability &amp; Statistics</vt:lpstr>
      <vt:lpstr>PowerPoint Presentation</vt:lpstr>
      <vt:lpstr>PowerPoint Presentation</vt:lpstr>
      <vt:lpstr>Types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Saif Hassan</dc:creator>
  <cp:lastModifiedBy>saif hassan</cp:lastModifiedBy>
  <cp:revision>24</cp:revision>
  <dcterms:created xsi:type="dcterms:W3CDTF">2020-01-09T07:17:15Z</dcterms:created>
  <dcterms:modified xsi:type="dcterms:W3CDTF">2020-04-05T20:32:20Z</dcterms:modified>
</cp:coreProperties>
</file>